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172494-D23A-41E8-8E79-F3918E127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8BA8C7-A3D6-4813-B3C2-9EFB1E3A1B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2D04C4-A75A-440A-8E27-FF3BDB1298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A0E198-7F22-40B0-BA02-5EAB0761D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28E854-7648-4DB9-8570-273EFDEEB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431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E0AA4E-D62F-480B-9543-63B14F00D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F23BFD6-3A33-482B-A930-679186A58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6DC69-81D1-4970-9EDC-AB6D3AF56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BCB28E-3C00-4DB3-BACD-C11AF7244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D00ECF-380A-4E5F-98C5-8C01290C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4906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E409D70-B650-4300-BE3A-7FB195F8C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4DC1963-9F2A-4684-A6E0-95E175B910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81767B-994B-49FB-A6CB-6F4A5D96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EDD538-F241-490E-88FC-BE61CFD54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CE3CA0-C5A9-4719-9648-FC854D5B2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905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D439D8-6E98-4F9D-9790-4EFE2BDAF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A5A544-8B6E-4145-AFA1-41655DE2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57B8670-C497-4563-8A2D-560A5CB07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CCE1CF-DB7B-4DAC-A266-5B39BA5C5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9597D6-1C9E-4EEC-944D-BD1041F44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556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650A4D-7B18-42A1-B015-E0C929072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891F8B-E35E-4663-AF66-B654C47114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7D44BAE-E3F7-42A3-AB94-87F790A0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7767BE-3529-4A4C-A5DB-F43E132A9C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509B2A-E23C-4E28-A3A2-EAA617ECF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3858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A9A9762-040F-46A4-BC76-4032DC72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FE6CF0A-778F-43C0-89ED-4992A5F474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FD15A58-A157-49CB-9EEB-F9DB4B5AD2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CEF122-866E-4882-8D3B-5BB551C7C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0D092A-4B1C-4749-87F8-D4ECC34BF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B90FDB-7ABE-414A-A499-5C6D3764D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666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85DBED-06C6-4C0D-BC92-ED914FC71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60EDA4-9EEA-4334-9DF6-558D7D0FCD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97852B-3581-48C2-9115-04D1108A0A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3ED3F5B-CB13-49A4-9D00-9543F5B884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EB1831-F519-47D5-817C-8885B6C729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4C584B3-56C5-4AD9-9633-7129F285A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DE037C3-BB2E-4583-B137-5E666FAF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E5D9CC4-29DF-4823-909A-A2405282C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849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4EF40F-A77F-44DB-8F9D-45412EA26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55C7697-E288-44C5-9020-9E5181810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BA50EF8-B923-4501-B545-3EE010AC8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64C412E-ACB9-40B4-B8FD-2945A7EA2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980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3FEA093-2A8B-4117-8C99-DF0B247EC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881A023-F269-49F4-9206-B2F7F2AF4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59DD8A-60E1-4EFE-855B-A41EBDBD7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1882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82522B-ED01-4C58-8ED3-B0BB32252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094117-0F15-487F-B20E-77A0528D7F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E1342E5-ECEE-46DF-8F58-24828448E8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2FB20B-70F0-4F4D-8D3E-494272532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B1AC799-786D-4037-8B0F-2CE4A1E85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97B4B7-12DA-4899-8899-95367574E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3894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756C4B-1C4B-43FF-96A5-9EFE6B94A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C14348B-E669-4380-B151-B8C8E7EC4F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FC3BC0-26A8-48F8-841E-7BF8BCA026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0020EC6-A791-4CD7-A9DE-98055FA42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A5F42D-A6BB-484A-85FD-47FC28891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5E0211-8AE3-45C0-B3BB-673ECABD3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3474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185429A-CB4A-4ECB-9114-296310CE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ECAF662-6288-4CCF-ACC1-C6B1DF87F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9A3C34-C23E-42DF-938F-779DC5744C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8F9DB5-7002-42C5-90AD-F1B5D5C5C5A4}" type="datetimeFigureOut">
              <a:rPr lang="zh-CN" altLang="en-US" smtClean="0"/>
              <a:t>2022/3/4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D65885-8740-4D62-86CF-A18D86FF31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933EB1-1988-4F6E-9769-C41A71C6A4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BD5EA-9D78-48FD-A825-77B3D1AA7B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62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B9774D7C-4114-473A-9496-8B48C53A962B}"/>
              </a:ext>
            </a:extLst>
          </p:cNvPr>
          <p:cNvSpPr/>
          <p:nvPr/>
        </p:nvSpPr>
        <p:spPr>
          <a:xfrm>
            <a:off x="4434327" y="1859340"/>
            <a:ext cx="332334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巴  赫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26E5658-4DF8-4104-87F5-3D1EEC092282}"/>
              </a:ext>
            </a:extLst>
          </p:cNvPr>
          <p:cNvSpPr/>
          <p:nvPr/>
        </p:nvSpPr>
        <p:spPr>
          <a:xfrm>
            <a:off x="7826171" y="4032655"/>
            <a:ext cx="255871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——2018 </a:t>
            </a:r>
            <a:r>
              <a:rPr lang="zh-CN" altLang="en-US" sz="2400" b="1" cap="none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何承嵘</a:t>
            </a:r>
          </a:p>
        </p:txBody>
      </p:sp>
    </p:spTree>
    <p:extLst>
      <p:ext uri="{BB962C8B-B14F-4D97-AF65-F5344CB8AC3E}">
        <p14:creationId xmlns:p14="http://schemas.microsoft.com/office/powerpoint/2010/main" val="2431900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836CDE-F467-4EFC-9B89-8385A2EC7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F5586BD-E29C-4E85-894D-3D8D710C2A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93822" y="-1011085"/>
            <a:ext cx="16843693" cy="9477217"/>
          </a:xfrm>
        </p:spPr>
      </p:pic>
    </p:spTree>
    <p:extLst>
      <p:ext uri="{BB962C8B-B14F-4D97-AF65-F5344CB8AC3E}">
        <p14:creationId xmlns:p14="http://schemas.microsoft.com/office/powerpoint/2010/main" val="4090359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1AAB9D-894F-47F1-86E2-F89F0CBE0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FF4B6F-1932-4BB3-87BA-9837A47E9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00B307D-ECB5-4EA7-9DF6-EA7EB214B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0858" y="-78426"/>
            <a:ext cx="14113715" cy="701485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EEB8F7C-E769-48DB-80F5-FA22EA0FC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867" y="1245441"/>
            <a:ext cx="4782217" cy="371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2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DFBFBA-2FC0-4AA7-A8CF-4A775E7FF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175417195_nb2-1-80.flv_20220304_130820">
            <a:hlinkClick r:id="" action="ppaction://media"/>
            <a:extLst>
              <a:ext uri="{FF2B5EF4-FFF2-40B4-BE49-F238E27FC236}">
                <a16:creationId xmlns:a16="http://schemas.microsoft.com/office/drawing/2014/main" id="{4B16B6DD-6F59-4D58-ABD7-D858146DDDC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796706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579662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0A7DA-502F-4BB2-9759-5D9488EEB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175417195_nb2-1-80.flv_20220304_131216">
            <a:hlinkClick r:id="" action="ppaction://media"/>
            <a:extLst>
              <a:ext uri="{FF2B5EF4-FFF2-40B4-BE49-F238E27FC236}">
                <a16:creationId xmlns:a16="http://schemas.microsoft.com/office/drawing/2014/main" id="{148FEFD7-EFAE-4B75-ADFB-DDBBB2C6C09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887240"/>
            <a:ext cx="12108196" cy="6810706"/>
          </a:xfr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F1B6E1C-D68A-4EDD-B664-85951E6A4B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7865" y="1533260"/>
            <a:ext cx="3896269" cy="379147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720B505-4C21-42EE-A354-3C414230B7C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7865" y="1552312"/>
            <a:ext cx="4039164" cy="375337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D9EE560-836B-463B-9D1A-746B5E7A49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94888" y="447790"/>
            <a:ext cx="4505954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23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2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3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" fill="hold">
                      <p:stCondLst>
                        <p:cond delay="0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D75E88-D09B-4F73-82B5-02552D3FE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4DC077-E27A-492A-8880-BC40DB8B3B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20B086B-CF81-4519-BDB4-5348B3022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2183" y="0"/>
            <a:ext cx="14296365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28244F4-256D-4CBB-901D-18635EA8D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52183" y="0"/>
            <a:ext cx="16057250" cy="6858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5ABEC64-9721-42D3-A193-6F802A165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52184" y="-1"/>
            <a:ext cx="14052959" cy="832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79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2300095-4AEC-4748-B7C4-0ED071129796}"/>
              </a:ext>
            </a:extLst>
          </p:cNvPr>
          <p:cNvSpPr/>
          <p:nvPr/>
        </p:nvSpPr>
        <p:spPr>
          <a:xfrm>
            <a:off x="3986288" y="2967335"/>
            <a:ext cx="421942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谢 谢 大 家！</a:t>
            </a:r>
            <a:endParaRPr lang="zh-CN" alt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3625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10</Words>
  <Application>Microsoft Office PowerPoint</Application>
  <PresentationFormat>宽屏</PresentationFormat>
  <Paragraphs>3</Paragraphs>
  <Slides>7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承嵘 何</dc:creator>
  <cp:lastModifiedBy>承嵘 何</cp:lastModifiedBy>
  <cp:revision>1</cp:revision>
  <dcterms:created xsi:type="dcterms:W3CDTF">2022-03-04T04:39:26Z</dcterms:created>
  <dcterms:modified xsi:type="dcterms:W3CDTF">2022-03-04T05:32:08Z</dcterms:modified>
</cp:coreProperties>
</file>

<file path=docProps/thumbnail.jpeg>
</file>